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22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78483A-192C-4684-85D2-6D7EACA2E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4DCC9A-F648-47C6-AA97-441E0B36B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12ADB2-A41D-4188-9827-2057267F5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5613C7-DDDB-404A-AAA4-B5AF06D96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219D63-6F3D-4F60-A86F-11A9963F5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6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2146B0-C509-482B-9F07-983641A9F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8B1AE5-85E5-40D9-9BDD-E29AF4B8C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9F35F8-E71A-4F48-B995-A88BCC40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5914EC-14DC-4290-A174-661CE9314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25F8D6-500E-4C66-9455-D358249D6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27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E7E8D-5D30-4763-8275-E451F1C14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68A99B-288C-42D0-8AA6-532434C8B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9E174A-76FC-49F6-BA6B-77FE92522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6A9E95-6D30-479B-B166-FB146631B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4A6B80-8D6E-42E3-9FE4-070594AC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729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B6C57B-30D7-46D9-A346-29234A45A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5337B8-F789-4B51-96B9-1A81CFFEE0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D69356-F040-4023-8B21-A8A1658ED3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8114D3-BF12-4AD4-8B1B-ECDCA0536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7A886C-CDEC-4533-9382-8CB6C29B1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24C7AD-D8E1-4020-A61A-D4756629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26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E1DFF0-A2E0-449B-AF32-9E2D6A62C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CB7DB3-FC3F-4372-988B-6A0E61498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4DAD7E-4A04-415E-B531-8055B4B80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56B521-3390-467F-9F3B-1FAB75DED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68AEB31-2F89-4567-8EFA-2FC484A5E5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ABA1CCB-9B41-4356-9682-7BF21E71F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8B5D8D5-5167-4FC3-B0C7-522A45E92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08C3CA4-F3AA-48F3-A5CD-E95A687BD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240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227F9E-2B11-4AF0-87CF-2A06D074C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D573598-BD66-47EB-885F-45DBB94B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BA6DB1B-D3F1-46A9-B51C-043A1CE42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AC7E2F-2E0E-4400-81F1-65C20C69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492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534AD16-17C7-4C3E-93EE-EEBBDC5C2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7ABE848-7FE5-41B4-8D9B-E281BDCE8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0C5D4B-EAA8-40EB-A699-73348AE14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468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F43C80-C0A2-4D00-82B1-5BB69A11B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D576CA-E3C9-4DA5-95AA-E36188545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5131F4-DF3B-4667-9D37-E4538080D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DF8C49-CBD9-4BBE-BF3C-65CA488F2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682DBA-6740-4BD5-B22E-4BFC8974A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7C6454-3A35-44A5-82FF-2B71F9577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125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0640A1-570D-4637-AD50-87BFEBC48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5F99882-3F3B-4FA0-87DD-4006483ED0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0EC92F-E547-4DC5-9BE2-FBE5A4342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E27A62-64D6-4802-A9A5-CE6B706D8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EE1A13-9162-4BAD-BD0C-D43254649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381EFF-7FBE-4AB0-8A40-27FB6A2F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999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B3EF3-1FBB-419F-BDE4-742B1956D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B6E68F-0C68-466D-AE38-3D142D0D3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5549E3-BEB2-44CB-9A49-81867444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3B660A-BE5A-4CB0-8655-4BE25EDD3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1A9AB7-7249-4C4F-98BD-629EEE5B0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860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81B651D-D2F0-46E2-9A29-1336C0EB3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84F5003-C48F-40ED-A588-A68F8AA2B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A5B73C-ACF4-4725-9878-A1904C16E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66ABD6-1504-4A9E-87BF-E1EE5082B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91427F-E095-44F7-961A-CDF3170D0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586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188839-A374-4B49-8A58-DA561099D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B81C47-736B-4F54-9437-8F5033DAE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CEA263-B1CC-4DC6-993C-525F00201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E4294-0193-4A92-80FA-DF976A2F0504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660DB1-B961-4E31-9CC1-67FEDDBD63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546329-D6DB-4A4F-9DFB-BC66002E8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A5E98-3C3A-46FB-969D-65D2E80CC8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822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2343BA-E5DF-4F8F-BAA0-CFF9274941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5" r="67348" b="64488"/>
          <a:stretch/>
        </p:blipFill>
        <p:spPr>
          <a:xfrm rot="16200000">
            <a:off x="2340016" y="-2640958"/>
            <a:ext cx="7511970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04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F5AD33-51B2-40FC-9FC7-CDA6B91970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41" t="426" r="1645" b="64131"/>
          <a:stretch/>
        </p:blipFill>
        <p:spPr>
          <a:xfrm rot="16200000">
            <a:off x="1675435" y="-1837482"/>
            <a:ext cx="6858000" cy="1053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83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22EBC2-027F-4ED3-8D83-03A53FF95E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734" t="36793" r="58734" b="22532"/>
          <a:stretch/>
        </p:blipFill>
        <p:spPr>
          <a:xfrm>
            <a:off x="-2291787" y="509286"/>
            <a:ext cx="14584101" cy="564844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7C0D3D-4B93-4D1C-A827-EAEE6761EA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0" t="4684" r="37086" b="62869"/>
          <a:stretch/>
        </p:blipFill>
        <p:spPr>
          <a:xfrm>
            <a:off x="0" y="0"/>
            <a:ext cx="66438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726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B6EBC0-C3E0-4DBE-98BB-DA8E7D8C9C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7" t="57187" r="36132"/>
          <a:stretch/>
        </p:blipFill>
        <p:spPr>
          <a:xfrm>
            <a:off x="-115748" y="-115747"/>
            <a:ext cx="5810492" cy="72251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6C6E04-053D-4AE0-8810-08A68323F8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" t="2700" r="56451" b="67764"/>
          <a:stretch/>
        </p:blipFill>
        <p:spPr>
          <a:xfrm>
            <a:off x="5694744" y="-75045"/>
            <a:ext cx="6497256" cy="693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06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0C7B29-CE3F-46B8-BCD3-45D7F98F4F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55" r="68640" b="1940"/>
          <a:stretch/>
        </p:blipFill>
        <p:spPr>
          <a:xfrm>
            <a:off x="7257326" y="0"/>
            <a:ext cx="4934673" cy="670752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A21A9A-506B-4D89-AEEB-B195821BAC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9" t="9282" r="8519" b="61688"/>
          <a:stretch/>
        </p:blipFill>
        <p:spPr>
          <a:xfrm>
            <a:off x="1" y="0"/>
            <a:ext cx="7616142" cy="671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73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2CAA15-79D7-4A30-8B4F-DB8571A799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" t="2374" r="3957" b="1361"/>
          <a:stretch/>
        </p:blipFill>
        <p:spPr>
          <a:xfrm rot="16200000">
            <a:off x="2722141" y="-2617969"/>
            <a:ext cx="6858000" cy="1209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1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AAF348-185C-43CC-AB9A-F04A0866E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9076" y="-708691"/>
            <a:ext cx="5949389" cy="78760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5CCB378-029D-45DC-B5E5-F6258D0A1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971" y="0"/>
            <a:ext cx="38868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74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54A032-13FE-46D3-A7EE-3105A0C2AC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8" t="6414" r="62940" b="46329"/>
          <a:stretch/>
        </p:blipFill>
        <p:spPr>
          <a:xfrm>
            <a:off x="462988" y="81023"/>
            <a:ext cx="5266480" cy="68559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7DD6D0-2164-4FA5-B916-016D487E12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53" t="3825" r="5442" b="45374"/>
          <a:stretch/>
        </p:blipFill>
        <p:spPr>
          <a:xfrm>
            <a:off x="6991108" y="0"/>
            <a:ext cx="4838217" cy="695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41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3317EB-2C79-4FC5-8623-97A21CB2D6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3" t="5541" r="37482" b="70830"/>
          <a:stretch/>
        </p:blipFill>
        <p:spPr>
          <a:xfrm>
            <a:off x="723997" y="1545221"/>
            <a:ext cx="5426624" cy="53127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384158-9A5B-4D16-A236-9C3C5EFDBC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33" t="29508" r="39677" b="39269"/>
          <a:stretch/>
        </p:blipFill>
        <p:spPr>
          <a:xfrm>
            <a:off x="7025833" y="263212"/>
            <a:ext cx="4271058" cy="659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09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162132-B077-4679-B6DD-95583E25B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393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4B5AAC-5083-4214-A5D2-3EEDDCD767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6" b="10250"/>
          <a:stretch/>
        </p:blipFill>
        <p:spPr>
          <a:xfrm rot="10800000">
            <a:off x="4942390" y="821803"/>
            <a:ext cx="7055586" cy="584933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3DFF1B-B382-40B6-9B8A-B08DA2D705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7" t="7595" r="9199" b="5147"/>
          <a:stretch/>
        </p:blipFill>
        <p:spPr>
          <a:xfrm>
            <a:off x="127322" y="520861"/>
            <a:ext cx="6099857" cy="59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479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semenownat1@gmail.com</dc:creator>
  <cp:lastModifiedBy>semenownat1@gmail.com</cp:lastModifiedBy>
  <cp:revision>4</cp:revision>
  <dcterms:created xsi:type="dcterms:W3CDTF">2024-03-21T16:05:48Z</dcterms:created>
  <dcterms:modified xsi:type="dcterms:W3CDTF">2024-03-21T16:32:50Z</dcterms:modified>
</cp:coreProperties>
</file>